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56" r:id="rId5"/>
    <p:sldId id="258" r:id="rId6"/>
    <p:sldId id="259" r:id="rId7"/>
    <p:sldId id="260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D680C0-1018-4530-371D-4CC5D831583B}" v="3" dt="2025-03-25T12:58:38.497"/>
    <p1510:client id="{36A00720-F812-4290-836A-113B2A604465}" v="189" dt="2025-03-25T15:51:15.434"/>
    <p1510:client id="{529AD081-F3E3-5CA3-7BB4-A4DEE61B561A}" v="2" dt="2025-03-25T15:52:28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EE93B-56B4-1D46-B3D4-DE0E8D4D4F07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8793D-0F1B-D340-A6C6-B9296600F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1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8793D-0F1B-D340-A6C6-B9296600FF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66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8793D-0F1B-D340-A6C6-B9296600FF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0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0663C-69CA-C2A2-CB7E-52CC280C7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28CB20-646B-ED30-551E-1A63F68BBC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A685C-F75B-3EB5-9136-D0D12F460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F2EE-54EC-E040-B72A-4FBC4E5F9586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887D3-38BD-A34E-608E-8860E3D48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FF9BB-6AB1-406D-D182-F6C95FDA9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8BCF-1512-C74E-A9C8-330C0CD7E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3ECB5-249E-4043-1B12-07E20143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266B66-A3B1-8BA7-3089-1E3BB91DE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466AE-F460-2AFC-E334-82BB841EB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F2EE-54EC-E040-B72A-4FBC4E5F9586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1D70A-E824-5F91-D87C-89B2B541C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71745-8E5D-B0B3-A398-955286A3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8BCF-1512-C74E-A9C8-330C0CD7E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1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7830FF-4C91-9CD2-3DFD-4737274E9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6C1C77-4B7E-FEF8-1369-A4E19C9BC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2E860-0212-15B7-9BC9-F73F3D7C2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F2EE-54EC-E040-B72A-4FBC4E5F9586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5328A-9BB6-B24B-B39A-BFD415804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7C8E1-F067-0355-BA6E-63B675F11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8BCF-1512-C74E-A9C8-330C0CD7E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2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75CD3-5ABC-B097-A2C4-1629460BA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92679-8B91-3980-031A-009601572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8DB09-D5D0-2E46-B3E6-BA918C203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F2EE-54EC-E040-B72A-4FBC4E5F9586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76596-C1FE-970B-D676-0ED8D4166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4AC20-176E-C429-81D2-E40BBD97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8BCF-1512-C74E-A9C8-330C0CD7E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4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622D-7728-ED51-054B-53088AEE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66D19-35AB-B6BC-5225-189E6AC1D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31CD2-B372-B223-CAFD-CB65CDB14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F2EE-54EC-E040-B72A-4FBC4E5F9586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E7C03-6C8A-8E5C-FEED-0AD0DE177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98D81-9997-461E-26EA-0E2DEE6A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8BCF-1512-C74E-A9C8-330C0CD7E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2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FC1F-46B8-D6E7-0D60-907A0957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8CB34-805C-A3AF-A7EB-8EE7AE3848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48217-6E89-335D-B359-EE132C5C0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96273-5CFB-5EA9-7844-A84FAAAD0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F2EE-54EC-E040-B72A-4FBC4E5F9586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9AADD-0981-2C92-4CCA-1BECF4C44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C983-3F36-DAA4-48FD-F2D193327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8BCF-1512-C74E-A9C8-330C0CD7E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7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A9517-FEB1-937D-85B4-25853C2A0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51B89-FAD6-E48A-A152-4527B2E67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DF451-3647-999D-0F76-ED9807FAB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21C6C7-56C2-53C4-65A6-C170080ACA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2C364-C974-70B0-5251-F8C29C9E6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A47E82-1A33-817A-64FF-D1A3ED383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F2EE-54EC-E040-B72A-4FBC4E5F9586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68FAC6-AACC-1455-6F27-67180AFD4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0AD4BF-B853-B2C9-16BF-56AEFA0F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8BCF-1512-C74E-A9C8-330C0CD7E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5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45244-536A-5D36-3693-B1689187D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5F5B45-670A-34CB-8A96-2D176B714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F2EE-54EC-E040-B72A-4FBC4E5F9586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16BB5-7B5B-FE4E-B12D-2F557CAE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9AFFB5-21FB-5B77-B687-B9D545F23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8BCF-1512-C74E-A9C8-330C0CD7E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3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CD7806-5FA2-BC84-420D-00E5F8324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F2EE-54EC-E040-B72A-4FBC4E5F9586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9181F7-890B-C50B-59F3-12B679BB6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EFE42-DD36-6419-0351-5158F21FB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8BCF-1512-C74E-A9C8-330C0CD7E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2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8463-A0CD-7A78-98F2-3A02D58E5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90860-3041-A088-7B5C-95BD15EB2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717AC4-7FE4-8406-5E9F-C710E4026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E6D43-1859-BC3F-0713-36C6EE404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F2EE-54EC-E040-B72A-4FBC4E5F9586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49F3C3-43CB-B911-1AA0-C42A253AF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1679C-077F-2993-7746-D5DB579EE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8BCF-1512-C74E-A9C8-330C0CD7E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2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D7D91-2885-A41F-CD83-1BA94A59F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C9F614-6559-E5FA-68EC-EB5582BB6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4C860-F179-6570-3D39-E6CF0FB21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EA707-9941-A7DA-38D8-06ED917BC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F2EE-54EC-E040-B72A-4FBC4E5F9586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340F38-1438-C102-2609-A0C50F61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59F1A4-4553-9166-4C1D-AD74AE7AD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8BCF-1512-C74E-A9C8-330C0CD7E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3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56BD-75FD-D5CF-4FF9-DB1D858B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BCB8F-572B-B803-76C3-758356F17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D075-B134-45C4-E642-0334B00B0E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B5F2EE-54EC-E040-B72A-4FBC4E5F9586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0C80B-0978-9346-EB06-1346C8FF29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8340C-5C64-2584-2BC8-BE87C27AB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618BCF-1512-C74E-A9C8-330C0CD7E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8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E7063-AC75-B781-BC03-B0A7889529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0F82CF-50F3-FC83-4373-56DF0CF2A8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A blue and purple background&#10;&#10;AI-generated content may be incorrect.">
            <a:extLst>
              <a:ext uri="{FF2B5EF4-FFF2-40B4-BE49-F238E27FC236}">
                <a16:creationId xmlns:a16="http://schemas.microsoft.com/office/drawing/2014/main" id="{D0B99642-1953-E26B-E8DD-82E38F369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5A4B9AB7-6EA4-0BA3-8903-FC2548044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036" y="450850"/>
            <a:ext cx="5927724" cy="592772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A022DA-E488-742C-BA8F-0E747643D0F6}"/>
              </a:ext>
            </a:extLst>
          </p:cNvPr>
          <p:cNvCxnSpPr/>
          <p:nvPr/>
        </p:nvCxnSpPr>
        <p:spPr>
          <a:xfrm>
            <a:off x="6815147" y="1557337"/>
            <a:ext cx="0" cy="37433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E9C77A1-39F4-4883-C992-268094B7B13E}"/>
              </a:ext>
            </a:extLst>
          </p:cNvPr>
          <p:cNvSpPr txBox="1"/>
          <p:nvPr/>
        </p:nvSpPr>
        <p:spPr>
          <a:xfrm>
            <a:off x="7148523" y="3553165"/>
            <a:ext cx="4514850" cy="523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0" u="none" strike="noStrike">
                <a:solidFill>
                  <a:schemeClr val="bg1"/>
                </a:solidFill>
                <a:effectLst/>
                <a:latin typeface="Arial"/>
                <a:cs typeface="Arial"/>
              </a:rPr>
              <a:t>www.cases.org.uk</a:t>
            </a:r>
            <a:endParaRPr lang="en-US" sz="28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6" name="Picture 15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3F976EE0-B9C1-3571-0457-1DF0FEFCD2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760" y="2586036"/>
            <a:ext cx="984265" cy="984265"/>
          </a:xfrm>
          <a:prstGeom prst="rect">
            <a:avLst/>
          </a:prstGeom>
        </p:spPr>
      </p:pic>
      <p:pic>
        <p:nvPicPr>
          <p:cNvPr id="20" name="Picture 19" descr="A black and white square icons&#10;&#10;AI-generated content may be incorrect.">
            <a:extLst>
              <a:ext uri="{FF2B5EF4-FFF2-40B4-BE49-F238E27FC236}">
                <a16:creationId xmlns:a16="http://schemas.microsoft.com/office/drawing/2014/main" id="{632B90C4-03A7-A7B7-A124-62C07A3470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1275" y="4059877"/>
            <a:ext cx="2324893" cy="54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58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6B69F-A490-0150-3DE6-18203E495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E3DED-5547-A262-B568-CF1B1F3BF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E9FF65BB-A988-723D-933A-CEE81DE78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4963" y="1840257"/>
            <a:ext cx="4322073" cy="4322073"/>
          </a:xfrm>
        </p:spPr>
      </p:pic>
      <p:pic>
        <p:nvPicPr>
          <p:cNvPr id="4" name="Picture 3" descr="A blue and purple background&#10;&#10;AI-generated content may be incorrect.">
            <a:extLst>
              <a:ext uri="{FF2B5EF4-FFF2-40B4-BE49-F238E27FC236}">
                <a16:creationId xmlns:a16="http://schemas.microsoft.com/office/drawing/2014/main" id="{AEB0EA7C-B134-8C18-4EF0-D5C4B18D8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A15E9EC2-4933-CDC9-412A-1FD4E7CAA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439" y="-377093"/>
            <a:ext cx="2910732" cy="29107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738EC4-2EB2-ED33-F686-2AB2CD0D6E8D}"/>
              </a:ext>
            </a:extLst>
          </p:cNvPr>
          <p:cNvSpPr txBox="1"/>
          <p:nvPr/>
        </p:nvSpPr>
        <p:spPr>
          <a:xfrm>
            <a:off x="564822" y="1044357"/>
            <a:ext cx="8443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 Student Representative Roles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008967-B697-B80A-DF14-A14C89A3FCC3}"/>
              </a:ext>
            </a:extLst>
          </p:cNvPr>
          <p:cNvSpPr txBox="1"/>
          <p:nvPr/>
        </p:nvSpPr>
        <p:spPr>
          <a:xfrm>
            <a:off x="559207" y="1844793"/>
            <a:ext cx="114819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 and promote the interests of sport and exercise science students within the Division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Responsibilities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Advise CASES staff and Board on student-related issues.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development of student-focused membership benefits.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 student engagement in Division activities.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 the Division on the CASES Student Advisory Group (approx. three meetings/year).</a:t>
            </a:r>
          </a:p>
        </p:txBody>
      </p:sp>
    </p:spTree>
    <p:extLst>
      <p:ext uri="{BB962C8B-B14F-4D97-AF65-F5344CB8AC3E}">
        <p14:creationId xmlns:p14="http://schemas.microsoft.com/office/powerpoint/2010/main" val="204538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B0A7D-0394-D3FE-0021-6000E4777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CE800-C6E4-D4CA-69D0-89D1A0B4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5B50E2E7-F6A1-CDD9-7E79-2113BA6A0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4963" y="1840257"/>
            <a:ext cx="4322073" cy="4322073"/>
          </a:xfrm>
        </p:spPr>
      </p:pic>
      <p:pic>
        <p:nvPicPr>
          <p:cNvPr id="4" name="Picture 3" descr="A blue and purple background&#10;&#10;AI-generated content may be incorrect.">
            <a:extLst>
              <a:ext uri="{FF2B5EF4-FFF2-40B4-BE49-F238E27FC236}">
                <a16:creationId xmlns:a16="http://schemas.microsoft.com/office/drawing/2014/main" id="{2FB86CD9-F4EE-8880-3763-558AF394E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7C28B434-6AEC-E8C0-CD1D-8C4019434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439" y="-377093"/>
            <a:ext cx="2910732" cy="29107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183FAA-4361-5944-36C8-3C5C43307F44}"/>
              </a:ext>
            </a:extLst>
          </p:cNvPr>
          <p:cNvSpPr txBox="1"/>
          <p:nvPr/>
        </p:nvSpPr>
        <p:spPr>
          <a:xfrm>
            <a:off x="564822" y="1044357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Get Involved?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D75802-A672-65B0-7ACA-2F985427BE73}"/>
              </a:ext>
            </a:extLst>
          </p:cNvPr>
          <p:cNvSpPr txBox="1"/>
          <p:nvPr/>
        </p:nvSpPr>
        <p:spPr>
          <a:xfrm>
            <a:off x="559207" y="2055813"/>
            <a:ext cx="10794593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 the student experience of sport and exercise science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your professional network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 your career prospects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your skillset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 voice for students </a:t>
            </a:r>
          </a:p>
        </p:txBody>
      </p:sp>
    </p:spTree>
    <p:extLst>
      <p:ext uri="{BB962C8B-B14F-4D97-AF65-F5344CB8AC3E}">
        <p14:creationId xmlns:p14="http://schemas.microsoft.com/office/powerpoint/2010/main" val="1671574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C80F2-15EA-AEA2-016D-CC347C7EC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61AE6-6692-D883-41A3-3B63762AF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FBBCCDEF-8B06-6431-A7A3-733EDBEFD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4963" y="1840257"/>
            <a:ext cx="4322073" cy="4322073"/>
          </a:xfrm>
        </p:spPr>
      </p:pic>
      <p:pic>
        <p:nvPicPr>
          <p:cNvPr id="4" name="Picture 3" descr="A blue and purple background&#10;&#10;AI-generated content may be incorrect.">
            <a:extLst>
              <a:ext uri="{FF2B5EF4-FFF2-40B4-BE49-F238E27FC236}">
                <a16:creationId xmlns:a16="http://schemas.microsoft.com/office/drawing/2014/main" id="{75F67116-2094-CF6F-17ED-1F0F44D83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26B39AD9-E64D-6C51-35F2-501049E4E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439" y="-377093"/>
            <a:ext cx="2910732" cy="29107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1DBD0B-316C-3FA8-7B5C-4C788FDBCF6D}"/>
              </a:ext>
            </a:extLst>
          </p:cNvPr>
          <p:cNvSpPr txBox="1"/>
          <p:nvPr/>
        </p:nvSpPr>
        <p:spPr>
          <a:xfrm>
            <a:off x="564822" y="1044357"/>
            <a:ext cx="5596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I Get Involved?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2437F0-A021-00BB-AAF9-3A04D20AA966}"/>
              </a:ext>
            </a:extLst>
          </p:cNvPr>
          <p:cNvSpPr txBox="1"/>
          <p:nvPr/>
        </p:nvSpPr>
        <p:spPr>
          <a:xfrm>
            <a:off x="559207" y="2055813"/>
            <a:ext cx="10794593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you are a CASES Student or Graduate member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information on the CASES website: </a:t>
            </a:r>
            <a:r>
              <a:rPr lang="en-GB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https://www.cases.org.uk/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240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4ACD8-2AC3-FDBE-CDFE-FC0EE7112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DD0D1D8E-34B4-5E58-C464-2CBA1EBBE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Picture 3" descr="A blue and purple background&#10;&#10;AI-generated content may be incorrect.">
            <a:extLst>
              <a:ext uri="{FF2B5EF4-FFF2-40B4-BE49-F238E27FC236}">
                <a16:creationId xmlns:a16="http://schemas.microsoft.com/office/drawing/2014/main" id="{41DC21A7-BC73-542C-6B44-295C34B5C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F87146DE-7E1C-2047-4DE4-5F1C4464C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0439" y="-377093"/>
            <a:ext cx="2910732" cy="2910732"/>
          </a:xfrm>
          <a:prstGeom prst="rect">
            <a:avLst/>
          </a:prstGeom>
        </p:spPr>
      </p:pic>
      <p:pic>
        <p:nvPicPr>
          <p:cNvPr id="9" name="Picture 8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16711E69-BF11-A2E9-9395-7E4A5B16A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373" y="2188781"/>
            <a:ext cx="4271161" cy="42711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F6B85F-4DFD-74CD-1E47-E681D1A8D5E7}"/>
              </a:ext>
            </a:extLst>
          </p:cNvPr>
          <p:cNvSpPr txBox="1"/>
          <p:nvPr/>
        </p:nvSpPr>
        <p:spPr>
          <a:xfrm>
            <a:off x="597033" y="2754700"/>
            <a:ext cx="54026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Psychology Division Committee: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Postgraduate Student Rep* 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Student Rep*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 and Performance Division Committee: 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Student Rep*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Division Student Reps (Postgrad and Undergrad) also serve on the CASES Student Advisory Group (SAG).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079517-3CE0-D3DD-5A05-B54A3CC08A2A}"/>
              </a:ext>
            </a:extLst>
          </p:cNvPr>
          <p:cNvSpPr txBox="1"/>
          <p:nvPr/>
        </p:nvSpPr>
        <p:spPr>
          <a:xfrm>
            <a:off x="577495" y="713898"/>
            <a:ext cx="72635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Student Representative </a:t>
            </a:r>
          </a:p>
          <a:p>
            <a:r>
              <a:rPr lang="en-GB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Positions (Sept 25)</a:t>
            </a:r>
          </a:p>
        </p:txBody>
      </p:sp>
    </p:spTree>
    <p:extLst>
      <p:ext uri="{BB962C8B-B14F-4D97-AF65-F5344CB8AC3E}">
        <p14:creationId xmlns:p14="http://schemas.microsoft.com/office/powerpoint/2010/main" val="1104614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c25e5d-31bf-4b8e-8dc0-8a13245e1b5a" xsi:nil="true"/>
    <lcf76f155ced4ddcb4097134ff3c332f xmlns="7751be83-b253-47d3-9cc8-d728b7341eb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C723A1049B043973C7EC59039EC81" ma:contentTypeVersion="15" ma:contentTypeDescription="Create a new document." ma:contentTypeScope="" ma:versionID="8e0d966bce218e5eff1c5b886197c580">
  <xsd:schema xmlns:xsd="http://www.w3.org/2001/XMLSchema" xmlns:xs="http://www.w3.org/2001/XMLSchema" xmlns:p="http://schemas.microsoft.com/office/2006/metadata/properties" xmlns:ns2="7751be83-b253-47d3-9cc8-d728b7341eb5" xmlns:ns3="12c25e5d-31bf-4b8e-8dc0-8a13245e1b5a" targetNamespace="http://schemas.microsoft.com/office/2006/metadata/properties" ma:root="true" ma:fieldsID="c0edece2ea7211cf36ecd8831c03977e" ns2:_="" ns3:_="">
    <xsd:import namespace="7751be83-b253-47d3-9cc8-d728b7341eb5"/>
    <xsd:import namespace="12c25e5d-31bf-4b8e-8dc0-8a13245e1b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51be83-b253-47d3-9cc8-d728b7341e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88ebe06-f06d-48e9-b33d-f6ef6fc4bc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c25e5d-31bf-4b8e-8dc0-8a13245e1b5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909d3e1-e4d5-4765-a21d-37bf24f1af28}" ma:internalName="TaxCatchAll" ma:showField="CatchAllData" ma:web="12c25e5d-31bf-4b8e-8dc0-8a13245e1b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2D1EE8-1FA7-4FA4-BC98-9083A4E4B3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4391D5-0396-4822-B5B1-549205DBE30E}">
  <ds:schemaRefs>
    <ds:schemaRef ds:uri="12c25e5d-31bf-4b8e-8dc0-8a13245e1b5a"/>
    <ds:schemaRef ds:uri="7751be83-b253-47d3-9cc8-d728b7341eb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BE584DF-EC16-4B48-86E7-19A47008966B}">
  <ds:schemaRefs>
    <ds:schemaRef ds:uri="12c25e5d-31bf-4b8e-8dc0-8a13245e1b5a"/>
    <ds:schemaRef ds:uri="7751be83-b253-47d3-9cc8-d728b7341e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181</Words>
  <Application>Microsoft Office PowerPoint</Application>
  <PresentationFormat>Widescreen</PresentationFormat>
  <Paragraphs>33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Oli Lindley</dc:creator>
  <cp:lastModifiedBy>Lucy Davies</cp:lastModifiedBy>
  <cp:revision>5</cp:revision>
  <dcterms:created xsi:type="dcterms:W3CDTF">2025-03-25T11:07:53Z</dcterms:created>
  <dcterms:modified xsi:type="dcterms:W3CDTF">2025-09-26T12:35:53Z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0x010100500C723A1049B043973C7EC59039EC81</vt:lpwstr>
  </property>
  <property fmtid="{D5CDD505-2E9C-101B-9397-08002B2CF9AE}" pid="3" name="MediaServiceImageTags">
    <vt:lpwstr/>
  </property>
</Properties>
</file>